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 varScale="1">
        <p:scale>
          <a:sx n="81" d="100"/>
          <a:sy n="81" d="100"/>
        </p:scale>
        <p:origin x="84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D69A8C3-BB1A-81CD-6F7D-14336718F141}"/>
              </a:ext>
            </a:extLst>
          </p:cNvPr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63418-E19F-937D-62A2-B94A4B0111E8}"/>
              </a:ext>
            </a:extLst>
          </p:cNvPr>
          <p:cNvSpPr txBox="1"/>
          <p:nvPr/>
        </p:nvSpPr>
        <p:spPr>
          <a:xfrm>
            <a:off x="708523" y="588878"/>
            <a:ext cx="4730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000" dirty="0" smtClean="0"/>
              <a:t>2022 год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249161-F6FC-F2F8-3978-6BAFF0B407D7}"/>
              </a:ext>
            </a:extLst>
          </p:cNvPr>
          <p:cNvSpPr txBox="1"/>
          <p:nvPr/>
        </p:nvSpPr>
        <p:spPr>
          <a:xfrm>
            <a:off x="4108779" y="130418"/>
            <a:ext cx="4150688" cy="340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</a:t>
            </a:r>
            <a:r>
              <a:rPr lang="ru-RU" sz="14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«Вертикаль»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CD39F81-1E7C-3BC3-FC1F-78ECA770DCE8}"/>
              </a:ext>
            </a:extLst>
          </p:cNvPr>
          <p:cNvSpPr txBox="1"/>
          <p:nvPr/>
        </p:nvSpPr>
        <p:spPr>
          <a:xfrm>
            <a:off x="4547929" y="4212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:a16="http://schemas.microsoft.com/office/drawing/2014/main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:a16="http://schemas.microsoft.com/office/drawing/2014/main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:a16="http://schemas.microsoft.com/office/drawing/2014/main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595623"/>
              </p:ext>
            </p:extLst>
          </p:nvPr>
        </p:nvGraphicFramePr>
        <p:xfrm>
          <a:off x="321275" y="914530"/>
          <a:ext cx="5287439" cy="1788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7">
                  <a:extLst>
                    <a:ext uri="{9D8B030D-6E8A-4147-A177-3AD203B41FA5}">
                      <a16:colId xmlns:a16="http://schemas.microsoft.com/office/drawing/2014/main" val="3765573059"/>
                    </a:ext>
                  </a:extLst>
                </a:gridCol>
                <a:gridCol w="4386062">
                  <a:extLst>
                    <a:ext uri="{9D8B030D-6E8A-4147-A177-3AD203B41FA5}">
                      <a16:colId xmlns:a16="http://schemas.microsoft.com/office/drawing/2014/main" val="1140244778"/>
                    </a:ext>
                  </a:extLst>
                </a:gridCol>
              </a:tblGrid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078433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спортивный туризм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39509"/>
                  </a:ext>
                </a:extLst>
              </a:tr>
              <a:tr h="29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спортивный туризм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51792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спортивный туризм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838408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Участие в проектах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8737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28707"/>
              </p:ext>
            </p:extLst>
          </p:nvPr>
        </p:nvGraphicFramePr>
        <p:xfrm>
          <a:off x="708523" y="2870215"/>
          <a:ext cx="5133477" cy="1000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>
                  <a:extLst>
                    <a:ext uri="{9D8B030D-6E8A-4147-A177-3AD203B41FA5}">
                      <a16:colId xmlns:a16="http://schemas.microsoft.com/office/drawing/2014/main" val="3667199"/>
                    </a:ext>
                  </a:extLst>
                </a:gridCol>
                <a:gridCol w="704533">
                  <a:extLst>
                    <a:ext uri="{9D8B030D-6E8A-4147-A177-3AD203B41FA5}">
                      <a16:colId xmlns:a16="http://schemas.microsoft.com/office/drawing/2014/main" val="3779488495"/>
                    </a:ext>
                  </a:extLst>
                </a:gridCol>
                <a:gridCol w="676904">
                  <a:extLst>
                    <a:ext uri="{9D8B030D-6E8A-4147-A177-3AD203B41FA5}">
                      <a16:colId xmlns:a16="http://schemas.microsoft.com/office/drawing/2014/main" val="2879131810"/>
                    </a:ext>
                  </a:extLst>
                </a:gridCol>
                <a:gridCol w="676625">
                  <a:extLst>
                    <a:ext uri="{9D8B030D-6E8A-4147-A177-3AD203B41FA5}">
                      <a16:colId xmlns:a16="http://schemas.microsoft.com/office/drawing/2014/main" val="1674597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687104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42749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765644"/>
              </p:ext>
            </p:extLst>
          </p:nvPr>
        </p:nvGraphicFramePr>
        <p:xfrm>
          <a:off x="6755663" y="2881325"/>
          <a:ext cx="5377165" cy="3850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>
                  <a:extLst>
                    <a:ext uri="{9D8B030D-6E8A-4147-A177-3AD203B41FA5}">
                      <a16:colId xmlns:a16="http://schemas.microsoft.com/office/drawing/2014/main" val="41145115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0981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647053706"/>
                    </a:ext>
                  </a:extLst>
                </a:gridCol>
                <a:gridCol w="525028">
                  <a:extLst>
                    <a:ext uri="{9D8B030D-6E8A-4147-A177-3AD203B41FA5}">
                      <a16:colId xmlns:a16="http://schemas.microsoft.com/office/drawing/2014/main" val="3183166285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952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1035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1003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124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</a:t>
                      </a: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64%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81%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т.ч. лиц с ОВЗ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33%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234606"/>
              </p:ext>
            </p:extLst>
          </p:nvPr>
        </p:nvGraphicFramePr>
        <p:xfrm>
          <a:off x="606957" y="4090211"/>
          <a:ext cx="5339336" cy="24564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3">
                  <a:extLst>
                    <a:ext uri="{9D8B030D-6E8A-4147-A177-3AD203B41FA5}">
                      <a16:colId xmlns:a16="http://schemas.microsoft.com/office/drawing/2014/main" val="3677676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64967386"/>
                    </a:ext>
                  </a:extLst>
                </a:gridCol>
                <a:gridCol w="640444">
                  <a:extLst>
                    <a:ext uri="{9D8B030D-6E8A-4147-A177-3AD203B41FA5}">
                      <a16:colId xmlns:a16="http://schemas.microsoft.com/office/drawing/2014/main" val="3450028240"/>
                    </a:ext>
                  </a:extLst>
                </a:gridCol>
                <a:gridCol w="556049">
                  <a:extLst>
                    <a:ext uri="{9D8B030D-6E8A-4147-A177-3AD203B41FA5}">
                      <a16:colId xmlns:a16="http://schemas.microsoft.com/office/drawing/2014/main" val="2855346411"/>
                    </a:ext>
                  </a:extLst>
                </a:gridCol>
              </a:tblGrid>
              <a:tr h="2736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568912"/>
                  </a:ext>
                </a:extLst>
              </a:tr>
              <a:tr h="68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910529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36316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20193"/>
              </p:ext>
            </p:extLst>
          </p:nvPr>
        </p:nvGraphicFramePr>
        <p:xfrm>
          <a:off x="6315741" y="609477"/>
          <a:ext cx="5642245" cy="1995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>
                  <a:extLst>
                    <a:ext uri="{9D8B030D-6E8A-4147-A177-3AD203B41FA5}">
                      <a16:colId xmlns:a16="http://schemas.microsoft.com/office/drawing/2014/main" val="2673908836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295219570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149117878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941758739"/>
                    </a:ext>
                  </a:extLst>
                </a:gridCol>
              </a:tblGrid>
              <a:tr h="3303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7123"/>
                  </a:ext>
                </a:extLst>
              </a:tr>
              <a:tr h="444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71</a:t>
                      </a: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357343"/>
                  </a:ext>
                </a:extLst>
              </a:tr>
              <a:tr h="44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приступивших к выполнению нормативов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50</a:t>
                      </a: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815386"/>
                  </a:ext>
                </a:extLst>
              </a:tr>
              <a:tr h="488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41</a:t>
                      </a: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:a16="http://schemas.microsoft.com/office/drawing/2014/main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270</Words>
  <Application>Microsoft Office PowerPoint</Application>
  <PresentationFormat>Широкоэкранный</PresentationFormat>
  <Paragraphs>88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Галина Николаевна</cp:lastModifiedBy>
  <cp:revision>22</cp:revision>
  <dcterms:created xsi:type="dcterms:W3CDTF">2025-01-24T16:00:12Z</dcterms:created>
  <dcterms:modified xsi:type="dcterms:W3CDTF">2025-02-13T11:51:37Z</dcterms:modified>
</cp:coreProperties>
</file>