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81" d="100"/>
          <a:sy n="81" d="100"/>
        </p:scale>
        <p:origin x="84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000" dirty="0" smtClean="0"/>
              <a:t>2022 год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4108779" y="130418"/>
            <a:ext cx="4150688" cy="340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</a:t>
            </a:r>
            <a:r>
              <a:rPr lang="ru-RU" sz="1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«Вертикаль»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595623"/>
              </p:ext>
            </p:extLst>
          </p:nvPr>
        </p:nvGraphicFramePr>
        <p:xfrm>
          <a:off x="321275" y="914530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спортивный туризм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спортивный туризм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спортивный туризм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28707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65644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1035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81%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33%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34606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20193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71</a:t>
                      </a: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50</a:t>
                      </a: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41</a:t>
                      </a: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270</Words>
  <Application>Microsoft Office PowerPoint</Application>
  <PresentationFormat>Широкоэкранный</PresentationFormat>
  <Paragraphs>88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Галина Николаевна</cp:lastModifiedBy>
  <cp:revision>22</cp:revision>
  <dcterms:created xsi:type="dcterms:W3CDTF">2025-01-24T16:00:12Z</dcterms:created>
  <dcterms:modified xsi:type="dcterms:W3CDTF">2025-02-13T11:51:37Z</dcterms:modified>
</cp:coreProperties>
</file>